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MISERICÓRDIA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MISERICÓRDIA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Minh’alma</a:t>
            </a:r>
            <a:r>
              <a:rPr lang="pt-BR" dirty="0"/>
              <a:t>, vem </a:t>
            </a:r>
          </a:p>
          <a:p>
            <a:r>
              <a:rPr lang="pt-BR" dirty="0"/>
              <a:t>louvar com gratidão </a:t>
            </a:r>
          </a:p>
          <a:p>
            <a:r>
              <a:rPr lang="pt-BR" dirty="0"/>
              <a:t>Ao teu bondoso e </a:t>
            </a:r>
          </a:p>
          <a:p>
            <a:r>
              <a:rPr lang="pt-BR" dirty="0"/>
              <a:t>grande Salvador.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MISERICÓRDIA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atendeu à tua petição: </a:t>
            </a:r>
          </a:p>
          <a:p>
            <a:r>
              <a:rPr lang="pt-BR" dirty="0"/>
              <a:t>“Tem compaixão de </a:t>
            </a:r>
          </a:p>
          <a:p>
            <a:r>
              <a:rPr lang="pt-BR" dirty="0"/>
              <a:t>mim, do pecador!”</a:t>
            </a:r>
          </a:p>
        </p:txBody>
      </p:sp>
    </p:spTree>
    <p:extLst>
      <p:ext uri="{BB962C8B-B14F-4D97-AF65-F5344CB8AC3E}">
        <p14:creationId xmlns:p14="http://schemas.microsoft.com/office/powerpoint/2010/main" val="607349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MISERICÓRDIA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274C7EB-E8B7-4C14-8E7D-2E2074A498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imensa graça, </a:t>
            </a:r>
          </a:p>
          <a:p>
            <a:r>
              <a:rPr lang="pt-BR" dirty="0"/>
              <a:t>as culpas encobriu; </a:t>
            </a:r>
          </a:p>
          <a:p>
            <a:r>
              <a:rPr lang="pt-BR" dirty="0"/>
              <a:t>No sangue Seu, </a:t>
            </a:r>
          </a:p>
          <a:p>
            <a:r>
              <a:rPr lang="pt-BR" dirty="0"/>
              <a:t>comprou-me o Redentor; </a:t>
            </a:r>
          </a:p>
        </p:txBody>
      </p:sp>
    </p:spTree>
    <p:extLst>
      <p:ext uri="{BB962C8B-B14F-4D97-AF65-F5344CB8AC3E}">
        <p14:creationId xmlns:p14="http://schemas.microsoft.com/office/powerpoint/2010/main" val="1582164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MISERICÓRDIA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50838CC-2A4E-48C1-BE8C-4F4B927EB75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Da morte à vida </a:t>
            </a:r>
          </a:p>
          <a:p>
            <a:r>
              <a:rPr lang="pt-BR" dirty="0"/>
              <a:t>Deus me conduziu, </a:t>
            </a:r>
          </a:p>
          <a:p>
            <a:r>
              <a:rPr lang="pt-BR" dirty="0"/>
              <a:t>Por compaixão de </a:t>
            </a:r>
          </a:p>
          <a:p>
            <a:r>
              <a:rPr lang="pt-BR" dirty="0"/>
              <a:t>um pobre pecador.</a:t>
            </a:r>
          </a:p>
        </p:txBody>
      </p:sp>
    </p:spTree>
    <p:extLst>
      <p:ext uri="{BB962C8B-B14F-4D97-AF65-F5344CB8AC3E}">
        <p14:creationId xmlns:p14="http://schemas.microsoft.com/office/powerpoint/2010/main" val="712600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MISERICÓRDIA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perdição andei, </a:t>
            </a:r>
          </a:p>
          <a:p>
            <a:r>
              <a:rPr lang="pt-BR"/>
              <a:t>Sem ver a </a:t>
            </a:r>
            <a:r>
              <a:rPr lang="pt-BR" dirty="0"/>
              <a:t>luz, </a:t>
            </a:r>
          </a:p>
          <a:p>
            <a:r>
              <a:rPr lang="pt-BR" dirty="0"/>
              <a:t>Mas encontrei </a:t>
            </a:r>
          </a:p>
          <a:p>
            <a:r>
              <a:rPr lang="pt-BR" dirty="0"/>
              <a:t>agora o Salvador, </a:t>
            </a:r>
          </a:p>
        </p:txBody>
      </p:sp>
    </p:spTree>
    <p:extLst>
      <p:ext uri="{BB962C8B-B14F-4D97-AF65-F5344CB8AC3E}">
        <p14:creationId xmlns:p14="http://schemas.microsoft.com/office/powerpoint/2010/main" val="4194010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MISERICÓRDIA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Se entregou aos</a:t>
            </a:r>
          </a:p>
          <a:p>
            <a:r>
              <a:rPr lang="pt-BR" dirty="0"/>
              <a:t>braços de uma cruz </a:t>
            </a:r>
          </a:p>
          <a:p>
            <a:r>
              <a:rPr lang="pt-BR" dirty="0"/>
              <a:t>Por compaixão de </a:t>
            </a:r>
          </a:p>
          <a:p>
            <a:r>
              <a:rPr lang="pt-BR" dirty="0"/>
              <a:t>um pobre </a:t>
            </a:r>
            <a:r>
              <a:rPr lang="pt-BR"/>
              <a:t>pecador.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93692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124</Words>
  <Application>Microsoft Office PowerPoint</Application>
  <PresentationFormat>Apresentação na tela (16:9)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MISERICÓRDIA DE DEUS</vt:lpstr>
      <vt:lpstr>A MISERICÓRDIA DE DEUS</vt:lpstr>
      <vt:lpstr>A MISERICÓRDIA DE DEUS</vt:lpstr>
      <vt:lpstr>A MISERICÓRDIA DE DEUS</vt:lpstr>
      <vt:lpstr>A MISERICÓRDIA DE DEUS</vt:lpstr>
      <vt:lpstr>A MISERICÓRDIA DE DEUS</vt:lpstr>
      <vt:lpstr>A MISERICÓRDIA DE DEUS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19</cp:revision>
  <dcterms:created xsi:type="dcterms:W3CDTF">2019-03-12T19:19:25Z</dcterms:created>
  <dcterms:modified xsi:type="dcterms:W3CDTF">2019-06-12T22:20:17Z</dcterms:modified>
</cp:coreProperties>
</file>

<file path=docProps/thumbnail.jpeg>
</file>